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5" autoAdjust="0"/>
    <p:restoredTop sz="96353" autoAdjust="0"/>
  </p:normalViewPr>
  <p:slideViewPr>
    <p:cSldViewPr showGuides="1">
      <p:cViewPr varScale="1">
        <p:scale>
          <a:sx n="106" d="100"/>
          <a:sy n="106" d="100"/>
        </p:scale>
        <p:origin x="72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莆田市城厢区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学期期末试卷六年级英语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55334"/>
            <a:ext cx="11517123" cy="57700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2867" y="176617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827" y="383941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35323"/>
            <a:ext cx="11526001" cy="45099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094" y="48805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139" y="488056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613" y="490772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140" y="484435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7453" y="490772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4827"/>
            <a:ext cx="11499368" cy="35703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324" y="416534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247" y="41834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079" y="415628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911" y="413818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529" y="413818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0076"/>
            <a:ext cx="11526001" cy="4069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147" y="249044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201" y="392089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72137"/>
            <a:ext cx="11463857" cy="54371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40" y="197440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27" y="340485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534" y="488961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98866"/>
            <a:ext cx="11526001" cy="47063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72" y="156699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16" y="252666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19" y="34682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45" y="450031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85896"/>
            <a:ext cx="11526001" cy="46473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20" y="106905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07" y="26940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44" y="376901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83" y="472868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24744"/>
            <a:ext cx="11508246" cy="25663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53" y="119580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36" y="278092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96753"/>
            <a:ext cx="11509090" cy="8670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11" y="2172722"/>
            <a:ext cx="11552756" cy="2264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34879" cy="30763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293" y="362213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820" y="36221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3544" y="364929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52" y="36674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667" y="364929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9785"/>
            <a:ext cx="11517123" cy="47434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19" y="865958"/>
            <a:ext cx="1237955" cy="1485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154" y="309703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95" y="315135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886" y="473570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462" y="475381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7347"/>
            <a:ext cx="11526001" cy="46779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70080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00" y="222590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79" y="27872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40" y="329421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33" y="386458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5301208"/>
            <a:ext cx="54006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02030"/>
            <a:ext cx="11312937" cy="5795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7940"/>
            <a:ext cx="11515689" cy="20160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73586"/>
          <a:stretch>
            <a:fillRect/>
          </a:stretch>
        </p:blipFill>
        <p:spPr>
          <a:xfrm>
            <a:off x="353507" y="3301364"/>
            <a:ext cx="11524457" cy="10637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13" y="125012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9" y="22550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21" y="343201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25596"/>
          <a:stretch>
            <a:fillRect/>
          </a:stretch>
        </p:blipFill>
        <p:spPr>
          <a:xfrm>
            <a:off x="353507" y="1124744"/>
            <a:ext cx="11524457" cy="29964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06" y="123201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20" y="321472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45263"/>
            <a:ext cx="11524925" cy="49320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616" y="3657600"/>
            <a:ext cx="3705141" cy="356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028" y="4209862"/>
            <a:ext cx="3705141" cy="35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455" y="4744015"/>
            <a:ext cx="3705141" cy="356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546" y="5305329"/>
            <a:ext cx="3705141" cy="3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56882"/>
            <a:ext cx="10917007" cy="15960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57" y="187481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827" y="189292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69668"/>
            <a:ext cx="11526001" cy="49076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3450629"/>
            <a:ext cx="457200" cy="337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187" y="3468739"/>
            <a:ext cx="457200" cy="337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254" y="3468739"/>
            <a:ext cx="457200" cy="3378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321" y="3450629"/>
            <a:ext cx="457200" cy="3378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163" y="5415231"/>
            <a:ext cx="457200" cy="3378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760" y="5415231"/>
            <a:ext cx="457200" cy="33789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514" y="5415231"/>
            <a:ext cx="457200" cy="33789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321" y="5415231"/>
            <a:ext cx="457200" cy="337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6001" cy="30078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3906770"/>
            <a:ext cx="11413674" cy="24025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580526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822" y="580526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990" y="580526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616" y="580526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7147" y="58052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23148"/>
            <a:ext cx="11526001" cy="44660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532" y="259003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585" y="308797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583" y="403859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862" y="498015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39727"/>
            <a:ext cx="11517123" cy="45495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66" y="3649294"/>
            <a:ext cx="261634" cy="2343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853" y="3420694"/>
            <a:ext cx="261634" cy="234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803" y="3636594"/>
            <a:ext cx="261634" cy="234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7853" y="3636594"/>
            <a:ext cx="261634" cy="23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8760"/>
            <a:ext cx="11517123" cy="2199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18345"/>
            <a:ext cx="11526001" cy="42569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361" y="5328675"/>
            <a:ext cx="10268845" cy="9086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126" y="322378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179" y="416534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F938D50B7F9841D6B4F030FAFE80616C_12</vt:lpwstr>
  </property>
</Properties>
</file>